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CC99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4" y="10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4CCE9-B2DD-9284-885B-DF8BBA2C32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D27B7D-87E5-A79B-32D4-E31745FEAE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4C8A0-FE72-3498-F505-3F9E3C2DC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1ECD4-9AB5-4366-8B44-B31DFDDC1FC0}" type="datetimeFigureOut">
              <a:rPr lang="en-AU" smtClean="0"/>
              <a:t>20/08/2024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F24C8-BD70-8721-B56E-4AF9DD2D9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5939C-1877-6956-1612-A6DA109CD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1716-8B2F-47DE-878D-F84BBF1CAC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2000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2386D-ACB9-8151-98E1-8FC6C3844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322C8D-27FE-FED7-EC96-A3F82A49E7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5F714-EA78-23CF-C0CB-0F17E4571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1ECD4-9AB5-4366-8B44-B31DFDDC1FC0}" type="datetimeFigureOut">
              <a:rPr lang="en-AU" smtClean="0"/>
              <a:t>20/08/2024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AF3002-3F5A-CD3A-0FC4-364F24573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74B91E-AD7B-0981-24ED-E2A4BC06F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1716-8B2F-47DE-878D-F84BBF1CAC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2612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324FB0-52E6-AC1E-25ED-05EBDF501D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419F2C-1687-0E59-1065-D3BFDDCECE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0689B9-09AA-5AE2-8490-911203247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1ECD4-9AB5-4366-8B44-B31DFDDC1FC0}" type="datetimeFigureOut">
              <a:rPr lang="en-AU" smtClean="0"/>
              <a:t>20/08/2024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7EA40-FE10-C6D4-B42E-231DCCED4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79C5E-6FB7-AD03-3885-5120FCC8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1716-8B2F-47DE-878D-F84BBF1CAC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0838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A039-0AEC-B26D-D967-A91C4E711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8DAE9-8ED9-0362-CC0C-AABA53B1DD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21BE2-21C3-5C03-6867-7431B1067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1ECD4-9AB5-4366-8B44-B31DFDDC1FC0}" type="datetimeFigureOut">
              <a:rPr lang="en-AU" smtClean="0"/>
              <a:t>20/08/2024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6BF9F-B08A-4C9E-EA10-D64292576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56E3CC-3D61-0C5D-F87C-ED6BB4243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1716-8B2F-47DE-878D-F84BBF1CAC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737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FC60A-AA1E-1A08-DC0F-FB554C754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31AFA-453C-0215-B859-69F8169F11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F8BD7C-4CA7-D957-1748-12BED860B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1ECD4-9AB5-4366-8B44-B31DFDDC1FC0}" type="datetimeFigureOut">
              <a:rPr lang="en-AU" smtClean="0"/>
              <a:t>20/08/2024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A80E9A-DB6F-1F1A-2CAE-E9D7A86A5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57FED-CB3E-B85D-D6BA-DB3723D8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1716-8B2F-47DE-878D-F84BBF1CAC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335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AD6B3-CDEE-151E-D3ED-6CF1A0BFF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966D2-3670-3045-BA52-F1652F2C43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07D97E-0A7F-5D48-04F3-8E5AA1EA65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00F734-A970-203C-4011-A7BEB5FE8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1ECD4-9AB5-4366-8B44-B31DFDDC1FC0}" type="datetimeFigureOut">
              <a:rPr lang="en-AU" smtClean="0"/>
              <a:t>20/08/2024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15C3DE-3C11-944C-230C-E31CF1D28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DEED4A-396D-E084-F23A-03DBAA55A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1716-8B2F-47DE-878D-F84BBF1CAC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091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977CE-F731-C8D0-1A9D-F4AC7E966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9B881D-BCC8-B1F4-C821-0385E046B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4472A7-D894-F394-4BC0-FB76E6A28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3651E4-8068-E48A-7F9A-0FCC1953BC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5EE261-B16B-D1A1-7B1B-D5EB36F1CA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5194F5-408B-86ED-A3CA-E983BDC09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1ECD4-9AB5-4366-8B44-B31DFDDC1FC0}" type="datetimeFigureOut">
              <a:rPr lang="en-AU" smtClean="0"/>
              <a:t>20/08/2024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AD5C23-06CE-3543-294C-1B20025B6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CBE4B3-55E6-2B59-1380-908F0F7D2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1716-8B2F-47DE-878D-F84BBF1CAC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9531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03A8E-B956-1E65-19AC-49BF5A558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CB8DD2-F642-3CC8-240D-AE3B1096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1ECD4-9AB5-4366-8B44-B31DFDDC1FC0}" type="datetimeFigureOut">
              <a:rPr lang="en-AU" smtClean="0"/>
              <a:t>20/08/2024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0B41B3-6508-F366-2F6E-D6CE96443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4645BC-F232-3BFE-D6D5-32397CE93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1716-8B2F-47DE-878D-F84BBF1CAC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8303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72578D-A661-91F9-657F-D6F1AFFC6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1ECD4-9AB5-4366-8B44-B31DFDDC1FC0}" type="datetimeFigureOut">
              <a:rPr lang="en-AU" smtClean="0"/>
              <a:t>20/08/2024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57BB2E-4951-68F8-8BF7-78A0A7C03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4087B0-5786-FD2C-39DC-BCBF82D08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1716-8B2F-47DE-878D-F84BBF1CAC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7293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2E5C7-CD8A-7F4E-794C-CF8C8F9DB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12B04-0AFC-FC6F-3867-6836BAAEC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774E12-2AB2-AA3F-81F8-B2888F1A79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3F8F69-6134-9DB6-0662-050645C7D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1ECD4-9AB5-4366-8B44-B31DFDDC1FC0}" type="datetimeFigureOut">
              <a:rPr lang="en-AU" smtClean="0"/>
              <a:t>20/08/2024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2A5A2-E957-BE67-BDFE-356229862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7D56FC-080B-EDCB-D630-F051734CB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1716-8B2F-47DE-878D-F84BBF1CAC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5331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B6485-D29D-550E-4BBA-E00A8DEEC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33D103-B9AB-65AC-5CF5-79D9277436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5D4B35-5419-6D5D-E0E4-D1E504066A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27A640-9C3F-8367-BE97-9B3594BA1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1ECD4-9AB5-4366-8B44-B31DFDDC1FC0}" type="datetimeFigureOut">
              <a:rPr lang="en-AU" smtClean="0"/>
              <a:t>20/08/2024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45C4D3-6E03-DFAE-5137-76527E1B5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F0D317-A7F2-078B-E04F-92E5A8F56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1716-8B2F-47DE-878D-F84BBF1CAC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0154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3FB1A7-CA39-FDCC-F738-125F6B45F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18AEB-54C4-040C-289E-C64B78EB56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33325-CFBF-BDD8-543A-6F29875332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91ECD4-9AB5-4366-8B44-B31DFDDC1FC0}" type="datetimeFigureOut">
              <a:rPr lang="en-AU" smtClean="0"/>
              <a:t>20/08/2024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B201A-F312-DD73-C630-95EC05FCA5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495B2-6923-7682-93C7-52BD78F016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2A1716-8B2F-47DE-878D-F84BBF1CAC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3350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63D285-0421-9814-09FF-FCA2A7DA0CA7}"/>
              </a:ext>
            </a:extLst>
          </p:cNvPr>
          <p:cNvSpPr txBox="1"/>
          <p:nvPr/>
        </p:nvSpPr>
        <p:spPr>
          <a:xfrm>
            <a:off x="440912" y="355456"/>
            <a:ext cx="5160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Existing Logo for our main business</a:t>
            </a:r>
            <a:endParaRPr lang="en-AU" u="sng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6CAC86F-AF58-063B-511B-C3B529CD66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37" y="1058917"/>
            <a:ext cx="3429000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FDD7481-6753-7882-F8F1-16E5E32721CC}"/>
              </a:ext>
            </a:extLst>
          </p:cNvPr>
          <p:cNvSpPr txBox="1"/>
          <p:nvPr/>
        </p:nvSpPr>
        <p:spPr>
          <a:xfrm>
            <a:off x="558437" y="2127650"/>
            <a:ext cx="6325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Suggestions for new Logo for “Wilmac Funds Management”</a:t>
            </a:r>
            <a:endParaRPr lang="en-AU" u="sng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D847AF-6989-AA36-BFAE-6AA4DC192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94" y="2984690"/>
            <a:ext cx="3429000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07621D-9FE8-38B8-D1EF-4A5248742D33}"/>
              </a:ext>
            </a:extLst>
          </p:cNvPr>
          <p:cNvSpPr txBox="1"/>
          <p:nvPr/>
        </p:nvSpPr>
        <p:spPr>
          <a:xfrm>
            <a:off x="609600" y="3565715"/>
            <a:ext cx="3544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C9900"/>
                </a:solidFill>
              </a:rPr>
              <a:t>FUNDS MANAGEMENT </a:t>
            </a:r>
            <a:endParaRPr lang="en-AU" sz="2000" b="1" dirty="0">
              <a:solidFill>
                <a:srgbClr val="CC99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D0870B-727B-F630-0986-0113F7486B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88" y="4546850"/>
            <a:ext cx="3429000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92FF963-1E61-24FC-0193-E41100D5A8B7}"/>
              </a:ext>
            </a:extLst>
          </p:cNvPr>
          <p:cNvSpPr txBox="1"/>
          <p:nvPr/>
        </p:nvSpPr>
        <p:spPr>
          <a:xfrm>
            <a:off x="4153988" y="4483419"/>
            <a:ext cx="3544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C9900"/>
                </a:solidFill>
              </a:rPr>
              <a:t>FUNDS </a:t>
            </a:r>
          </a:p>
          <a:p>
            <a:r>
              <a:rPr lang="en-GB" sz="2000" b="1" dirty="0">
                <a:solidFill>
                  <a:srgbClr val="CC9900"/>
                </a:solidFill>
              </a:rPr>
              <a:t>MANAGEMENT </a:t>
            </a:r>
            <a:endParaRPr lang="en-AU" sz="2000" b="1" dirty="0">
              <a:solidFill>
                <a:srgbClr val="CC99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B9D6A5-3A8F-FE29-CC97-A4276C545D98}"/>
              </a:ext>
            </a:extLst>
          </p:cNvPr>
          <p:cNvSpPr txBox="1"/>
          <p:nvPr/>
        </p:nvSpPr>
        <p:spPr>
          <a:xfrm>
            <a:off x="1383574" y="5415683"/>
            <a:ext cx="17447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/>
              <a:t>F</a:t>
            </a:r>
            <a:endParaRPr lang="en-AU" sz="66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1F9459-3B88-F259-F6B2-A5CD5B62B26D}"/>
              </a:ext>
            </a:extLst>
          </p:cNvPr>
          <p:cNvSpPr txBox="1"/>
          <p:nvPr/>
        </p:nvSpPr>
        <p:spPr>
          <a:xfrm rot="10800000">
            <a:off x="-98761" y="5398264"/>
            <a:ext cx="17447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/>
              <a:t>M</a:t>
            </a:r>
            <a:endParaRPr lang="en-AU" sz="66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E08C81-F78A-AD3D-95EF-EEE30AA400DC}"/>
              </a:ext>
            </a:extLst>
          </p:cNvPr>
          <p:cNvSpPr txBox="1"/>
          <p:nvPr/>
        </p:nvSpPr>
        <p:spPr>
          <a:xfrm>
            <a:off x="1773809" y="5415683"/>
            <a:ext cx="17447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/>
              <a:t>M</a:t>
            </a:r>
            <a:endParaRPr lang="en-AU" sz="66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D760A35-12E3-F134-22FE-8C4EF01689E5}"/>
              </a:ext>
            </a:extLst>
          </p:cNvPr>
          <p:cNvSpPr txBox="1"/>
          <p:nvPr/>
        </p:nvSpPr>
        <p:spPr>
          <a:xfrm>
            <a:off x="2506604" y="5598319"/>
            <a:ext cx="3179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WILMAC FUNDS MANAGEMENT </a:t>
            </a:r>
            <a:endParaRPr lang="en-AU" sz="2000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8747207-5606-640A-54FF-F2116BA2A300}"/>
              </a:ext>
            </a:extLst>
          </p:cNvPr>
          <p:cNvSpPr/>
          <p:nvPr/>
        </p:nvSpPr>
        <p:spPr>
          <a:xfrm>
            <a:off x="261257" y="121920"/>
            <a:ext cx="4267200" cy="188105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F3A143B-0D09-0994-7862-46E6141877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954" y="3014576"/>
            <a:ext cx="3429000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9CC6159-8AFE-F938-96FA-F6480380654A}"/>
              </a:ext>
            </a:extLst>
          </p:cNvPr>
          <p:cNvSpPr txBox="1"/>
          <p:nvPr/>
        </p:nvSpPr>
        <p:spPr>
          <a:xfrm>
            <a:off x="9979685" y="2751090"/>
            <a:ext cx="19128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rgbClr val="996633"/>
                </a:solidFill>
              </a:rPr>
              <a:t>FM</a:t>
            </a:r>
            <a:endParaRPr lang="en-AU" sz="6600" dirty="0">
              <a:solidFill>
                <a:srgbClr val="9966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390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27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Angus Mcqueen</dc:creator>
  <cp:lastModifiedBy>Angus Mcqueen</cp:lastModifiedBy>
  <cp:revision>2</cp:revision>
  <dcterms:created xsi:type="dcterms:W3CDTF">2024-08-20T02:34:21Z</dcterms:created>
  <dcterms:modified xsi:type="dcterms:W3CDTF">2024-08-20T03:13:00Z</dcterms:modified>
</cp:coreProperties>
</file>